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8" r:id="rId2"/>
    <p:sldId id="289" r:id="rId3"/>
    <p:sldId id="268" r:id="rId4"/>
    <p:sldId id="279" r:id="rId5"/>
  </p:sldIdLst>
  <p:sldSz cx="9144000" cy="6858000" type="screen4x3"/>
  <p:notesSz cx="6797675" cy="9926638"/>
  <p:defaultTextStyle>
    <a:lvl1pPr>
      <a:defRPr>
        <a:latin typeface="Verdana"/>
        <a:ea typeface="Verdana"/>
        <a:cs typeface="Verdana"/>
        <a:sym typeface="Verdana"/>
      </a:defRPr>
    </a:lvl1pPr>
    <a:lvl2pPr indent="457200">
      <a:defRPr>
        <a:latin typeface="Verdana"/>
        <a:ea typeface="Verdana"/>
        <a:cs typeface="Verdana"/>
        <a:sym typeface="Verdana"/>
      </a:defRPr>
    </a:lvl2pPr>
    <a:lvl3pPr indent="914400">
      <a:defRPr>
        <a:latin typeface="Verdana"/>
        <a:ea typeface="Verdana"/>
        <a:cs typeface="Verdana"/>
        <a:sym typeface="Verdana"/>
      </a:defRPr>
    </a:lvl3pPr>
    <a:lvl4pPr indent="1371600">
      <a:defRPr>
        <a:latin typeface="Verdana"/>
        <a:ea typeface="Verdana"/>
        <a:cs typeface="Verdana"/>
        <a:sym typeface="Verdana"/>
      </a:defRPr>
    </a:lvl4pPr>
    <a:lvl5pPr indent="1828800">
      <a:defRPr>
        <a:latin typeface="Verdana"/>
        <a:ea typeface="Verdana"/>
        <a:cs typeface="Verdana"/>
        <a:sym typeface="Verdana"/>
      </a:defRPr>
    </a:lvl5pPr>
    <a:lvl6pPr indent="2286000">
      <a:defRPr>
        <a:latin typeface="Verdana"/>
        <a:ea typeface="Verdana"/>
        <a:cs typeface="Verdana"/>
        <a:sym typeface="Verdana"/>
      </a:defRPr>
    </a:lvl6pPr>
    <a:lvl7pPr indent="2743200">
      <a:defRPr>
        <a:latin typeface="Verdana"/>
        <a:ea typeface="Verdana"/>
        <a:cs typeface="Verdana"/>
        <a:sym typeface="Verdana"/>
      </a:defRPr>
    </a:lvl7pPr>
    <a:lvl8pPr indent="3200400">
      <a:defRPr>
        <a:latin typeface="Verdana"/>
        <a:ea typeface="Verdana"/>
        <a:cs typeface="Verdana"/>
        <a:sym typeface="Verdana"/>
      </a:defRPr>
    </a:lvl8pPr>
    <a:lvl9pPr indent="3657600">
      <a:defRPr>
        <a:latin typeface="Verdana"/>
        <a:ea typeface="Verdana"/>
        <a:cs typeface="Verdana"/>
        <a:sym typeface="Verdan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FF"/>
    <a:srgbClr val="FF1493"/>
    <a:srgbClr val="7E7B79"/>
    <a:srgbClr val="CD8162"/>
    <a:srgbClr val="00BFFF"/>
    <a:srgbClr val="000000"/>
    <a:srgbClr val="66615E"/>
    <a:srgbClr val="A26259"/>
    <a:srgbClr val="00FFFF"/>
    <a:srgbClr val="9761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2629" autoAdjust="0"/>
  </p:normalViewPr>
  <p:slideViewPr>
    <p:cSldViewPr>
      <p:cViewPr varScale="1">
        <p:scale>
          <a:sx n="94" d="100"/>
          <a:sy n="94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6998E-1F48-4FA3-8A7D-B3B9ACE7EAF1}" type="doc">
      <dgm:prSet loTypeId="urn:microsoft.com/office/officeart/2005/8/layout/list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F7A6A623-5E85-4E70-9D04-CEB8250ED2B4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300" b="1" i="0" dirty="0" smtClean="0">
              <a:latin typeface="+mj-lt"/>
            </a:rPr>
            <a:t>Реализация требований ТР ТС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300" b="1" i="0" dirty="0" smtClean="0">
              <a:latin typeface="+mj-lt"/>
            </a:rPr>
            <a:t>путем применения на добровольной основе  </a:t>
          </a:r>
          <a:r>
            <a:rPr lang="ru-RU" sz="1300" b="1" i="0" dirty="0" smtClean="0">
              <a:latin typeface="+mj-lt"/>
            </a:rPr>
            <a:t>стандартов из </a:t>
          </a:r>
          <a:r>
            <a:rPr lang="ru-RU" sz="1300" b="1" i="0" dirty="0" smtClean="0">
              <a:latin typeface="+mj-lt"/>
            </a:rPr>
            <a:t>утвержденных к </a:t>
          </a:r>
          <a:r>
            <a:rPr lang="ru-RU" sz="1300" b="1" i="0" dirty="0" smtClean="0">
              <a:latin typeface="+mj-lt"/>
            </a:rPr>
            <a:t>каждому техническому регламенту Перечню </a:t>
          </a:r>
          <a:r>
            <a:rPr lang="ru-RU" sz="1300" b="1" i="0" dirty="0" smtClean="0">
              <a:latin typeface="+mj-lt"/>
            </a:rPr>
            <a:t>стандартов, в результате применения которых на добровольной основе обеспечивается соблюдение требований технического регламента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300" b="1" i="0" dirty="0" smtClean="0">
              <a:latin typeface="+mj-lt"/>
            </a:rPr>
            <a:t>Таможенного Союза </a:t>
          </a:r>
          <a:endParaRPr lang="ru-RU" sz="1300" i="0" dirty="0">
            <a:latin typeface="+mj-lt"/>
          </a:endParaRPr>
        </a:p>
      </dgm:t>
    </dgm:pt>
    <dgm:pt modelId="{2ABBEB2A-51B6-4605-BCD1-EC7A5B08C8D6}" type="parTrans" cxnId="{78BAEFDC-9D0C-492B-A7E7-A206B71DCEC5}">
      <dgm:prSet/>
      <dgm:spPr/>
      <dgm:t>
        <a:bodyPr/>
        <a:lstStyle/>
        <a:p>
          <a:endParaRPr lang="ru-RU"/>
        </a:p>
      </dgm:t>
    </dgm:pt>
    <dgm:pt modelId="{1F72375F-66BD-4002-8105-4775FE8B3EA9}" type="sibTrans" cxnId="{78BAEFDC-9D0C-492B-A7E7-A206B71DCEC5}">
      <dgm:prSet/>
      <dgm:spPr/>
      <dgm:t>
        <a:bodyPr/>
        <a:lstStyle/>
        <a:p>
          <a:endParaRPr lang="ru-RU"/>
        </a:p>
      </dgm:t>
    </dgm:pt>
    <dgm:pt modelId="{0277433A-7B84-4E6F-9753-8370E7D750BA}">
      <dgm:prSet phldrT="[Текст]" custT="1"/>
      <dgm:spPr>
        <a:noFill/>
        <a:ln>
          <a:solidFill>
            <a:srgbClr val="7E7B79">
              <a:alpha val="90000"/>
            </a:srgbClr>
          </a:solidFill>
        </a:ln>
      </dgm:spPr>
      <dgm:t>
        <a:bodyPr/>
        <a:lstStyle/>
        <a:p>
          <a:r>
            <a:rPr lang="ru-RU" sz="1400" i="0" dirty="0" smtClean="0">
              <a:latin typeface="+mj-lt"/>
            </a:rPr>
            <a:t>В утвержденных Перечнях </a:t>
          </a:r>
          <a:r>
            <a:rPr lang="ru-RU" sz="1400" b="1" i="0" dirty="0" smtClean="0">
              <a:latin typeface="+mj-lt"/>
            </a:rPr>
            <a:t>более 9300 стандартов</a:t>
          </a:r>
          <a:endParaRPr lang="ru-RU" sz="1400" i="0" dirty="0">
            <a:latin typeface="+mj-lt"/>
          </a:endParaRPr>
        </a:p>
      </dgm:t>
    </dgm:pt>
    <dgm:pt modelId="{E12F8ACD-0107-412D-9363-CBA440571D7B}" type="parTrans" cxnId="{DE1B0D59-32FC-46D5-BAA6-08969BE1624A}">
      <dgm:prSet/>
      <dgm:spPr/>
      <dgm:t>
        <a:bodyPr/>
        <a:lstStyle/>
        <a:p>
          <a:endParaRPr lang="ru-RU"/>
        </a:p>
      </dgm:t>
    </dgm:pt>
    <dgm:pt modelId="{EAF23394-175E-44B9-B5B5-85716249DD9A}" type="sibTrans" cxnId="{DE1B0D59-32FC-46D5-BAA6-08969BE1624A}">
      <dgm:prSet/>
      <dgm:spPr/>
      <dgm:t>
        <a:bodyPr/>
        <a:lstStyle/>
        <a:p>
          <a:endParaRPr lang="ru-RU"/>
        </a:p>
      </dgm:t>
    </dgm:pt>
    <dgm:pt modelId="{750193ED-900A-48B3-8544-D44F7CB82539}">
      <dgm:prSet phldrT="[Текст]" custT="1"/>
      <dgm:spPr>
        <a:noFill/>
        <a:ln>
          <a:solidFill>
            <a:srgbClr val="7E7B79">
              <a:alpha val="90000"/>
            </a:srgbClr>
          </a:solidFill>
        </a:ln>
      </dgm:spPr>
      <dgm:t>
        <a:bodyPr/>
        <a:lstStyle/>
        <a:p>
          <a:r>
            <a:rPr lang="ru-RU" sz="1400" b="1" i="0" dirty="0" smtClean="0">
              <a:latin typeface="+mj-lt"/>
            </a:rPr>
            <a:t>32</a:t>
          </a:r>
          <a:r>
            <a:rPr lang="ru-RU" sz="1400" i="0" dirty="0" smtClean="0">
              <a:latin typeface="+mj-lt"/>
            </a:rPr>
            <a:t> </a:t>
          </a:r>
          <a:r>
            <a:rPr lang="ru-RU" sz="1400" b="1" i="0" dirty="0" smtClean="0">
              <a:latin typeface="+mj-lt"/>
            </a:rPr>
            <a:t>Программы разработки межгосударственных стандартов </a:t>
          </a:r>
          <a:r>
            <a:rPr lang="ru-RU" sz="1400" i="0" dirty="0" smtClean="0">
              <a:latin typeface="+mj-lt"/>
            </a:rPr>
            <a:t>под технические регламенты предусматривают разработку более </a:t>
          </a:r>
          <a:r>
            <a:rPr lang="ru-RU" sz="1400" b="1" i="0" dirty="0" smtClean="0">
              <a:latin typeface="+mj-lt"/>
            </a:rPr>
            <a:t>1900 стандартов </a:t>
          </a:r>
          <a:endParaRPr lang="ru-RU" sz="1400" i="0" dirty="0">
            <a:latin typeface="+mj-lt"/>
          </a:endParaRPr>
        </a:p>
      </dgm:t>
    </dgm:pt>
    <dgm:pt modelId="{4A690F96-820B-4FAF-AF00-FF62B6271701}" type="parTrans" cxnId="{5765E8DC-7B21-4940-AB94-E5A1618E2821}">
      <dgm:prSet/>
      <dgm:spPr/>
      <dgm:t>
        <a:bodyPr/>
        <a:lstStyle/>
        <a:p>
          <a:endParaRPr lang="ru-RU"/>
        </a:p>
      </dgm:t>
    </dgm:pt>
    <dgm:pt modelId="{7075821B-EB50-4D1B-9016-65BB8C814DAE}" type="sibTrans" cxnId="{5765E8DC-7B21-4940-AB94-E5A1618E2821}">
      <dgm:prSet/>
      <dgm:spPr/>
      <dgm:t>
        <a:bodyPr/>
        <a:lstStyle/>
        <a:p>
          <a:endParaRPr lang="ru-RU"/>
        </a:p>
      </dgm:t>
    </dgm:pt>
    <dgm:pt modelId="{455EE3FD-0C12-4D14-9FF4-B0795ECD9CB0}">
      <dgm:prSet phldrT="[Текст]" custT="1"/>
      <dgm:spPr>
        <a:noFill/>
        <a:ln>
          <a:solidFill>
            <a:srgbClr val="7E7B79">
              <a:alpha val="90000"/>
            </a:srgbClr>
          </a:solidFill>
        </a:ln>
      </dgm:spPr>
      <dgm:t>
        <a:bodyPr/>
        <a:lstStyle/>
        <a:p>
          <a:endParaRPr lang="ru-RU" sz="1400" i="0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93BB88C4-7575-4D5F-835F-CF03A3572AD0}" type="parTrans" cxnId="{F455AAEC-5EF4-41B1-823C-FC8F19265564}">
      <dgm:prSet/>
      <dgm:spPr/>
      <dgm:t>
        <a:bodyPr/>
        <a:lstStyle/>
        <a:p>
          <a:endParaRPr lang="ru-RU"/>
        </a:p>
      </dgm:t>
    </dgm:pt>
    <dgm:pt modelId="{568C32B4-5958-4D1F-84F4-37EE7603AB87}" type="sibTrans" cxnId="{F455AAEC-5EF4-41B1-823C-FC8F19265564}">
      <dgm:prSet/>
      <dgm:spPr/>
      <dgm:t>
        <a:bodyPr/>
        <a:lstStyle/>
        <a:p>
          <a:endParaRPr lang="ru-RU"/>
        </a:p>
      </dgm:t>
    </dgm:pt>
    <dgm:pt modelId="{4EFB5F0A-86AD-4A76-9E9D-ACBAAC37D8E1}">
      <dgm:prSet phldrT="[Текст]" custT="1"/>
      <dgm:spPr>
        <a:noFill/>
        <a:ln>
          <a:solidFill>
            <a:srgbClr val="7E7B79">
              <a:alpha val="90000"/>
            </a:srgbClr>
          </a:solidFill>
        </a:ln>
      </dgm:spPr>
      <dgm:t>
        <a:bodyPr/>
        <a:lstStyle/>
        <a:p>
          <a:r>
            <a:rPr lang="ru-RU" sz="1400" i="0" dirty="0" smtClean="0">
              <a:latin typeface="+mj-lt"/>
            </a:rPr>
            <a:t>Российская Федерация разрабатывает </a:t>
          </a:r>
          <a:r>
            <a:rPr lang="ru-RU" sz="1400" b="1" i="0" dirty="0" smtClean="0">
              <a:latin typeface="+mj-lt"/>
            </a:rPr>
            <a:t>66 %</a:t>
          </a:r>
          <a:r>
            <a:rPr lang="ru-RU" sz="1400" i="0" dirty="0" smtClean="0">
              <a:latin typeface="+mj-lt"/>
            </a:rPr>
            <a:t> от общего числа стандартов</a:t>
          </a:r>
          <a:endParaRPr lang="ru-RU" sz="1400" i="0" dirty="0">
            <a:latin typeface="+mj-lt"/>
          </a:endParaRPr>
        </a:p>
      </dgm:t>
    </dgm:pt>
    <dgm:pt modelId="{EF06D5ED-4169-43E8-9A5B-A108ADD15EE5}" type="parTrans" cxnId="{37A48A6A-4151-4D77-B016-FFA4B9AAC672}">
      <dgm:prSet/>
      <dgm:spPr/>
      <dgm:t>
        <a:bodyPr/>
        <a:lstStyle/>
        <a:p>
          <a:endParaRPr lang="ru-RU"/>
        </a:p>
      </dgm:t>
    </dgm:pt>
    <dgm:pt modelId="{DFAA90C0-25A7-4769-90FC-710DC6DA7EBF}" type="sibTrans" cxnId="{37A48A6A-4151-4D77-B016-FFA4B9AAC672}">
      <dgm:prSet/>
      <dgm:spPr/>
      <dgm:t>
        <a:bodyPr/>
        <a:lstStyle/>
        <a:p>
          <a:endParaRPr lang="ru-RU"/>
        </a:p>
      </dgm:t>
    </dgm:pt>
    <dgm:pt modelId="{303148CB-D78C-46C0-B4DD-EBA689749A72}">
      <dgm:prSet phldrT="[Текст]" custT="1"/>
      <dgm:spPr>
        <a:noFill/>
        <a:ln>
          <a:solidFill>
            <a:srgbClr val="7E7B79">
              <a:alpha val="90000"/>
            </a:srgbClr>
          </a:solidFill>
        </a:ln>
      </dgm:spPr>
      <dgm:t>
        <a:bodyPr/>
        <a:lstStyle/>
        <a:p>
          <a:endParaRPr lang="ru-RU" sz="1400" i="0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A94D95B5-6FFE-4AFA-BDCB-D6F487390CB9}" type="parTrans" cxnId="{C0751BD1-BE8B-4BEF-B230-C80B09DCA7F4}">
      <dgm:prSet/>
      <dgm:spPr/>
      <dgm:t>
        <a:bodyPr/>
        <a:lstStyle/>
        <a:p>
          <a:endParaRPr lang="ru-RU"/>
        </a:p>
      </dgm:t>
    </dgm:pt>
    <dgm:pt modelId="{05549662-3EB8-4941-813A-B7DE841733E2}" type="sibTrans" cxnId="{C0751BD1-BE8B-4BEF-B230-C80B09DCA7F4}">
      <dgm:prSet/>
      <dgm:spPr/>
      <dgm:t>
        <a:bodyPr/>
        <a:lstStyle/>
        <a:p>
          <a:endParaRPr lang="ru-RU"/>
        </a:p>
      </dgm:t>
    </dgm:pt>
    <dgm:pt modelId="{7DAE168A-1078-44A5-ACE4-4A055BF3926D}" type="pres">
      <dgm:prSet presAssocID="{5E66998E-1F48-4FA3-8A7D-B3B9ACE7EAF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6134F0-0878-4A7B-981B-C3C8F7EF98EF}" type="pres">
      <dgm:prSet presAssocID="{F7A6A623-5E85-4E70-9D04-CEB8250ED2B4}" presName="parentLin" presStyleCnt="0"/>
      <dgm:spPr/>
    </dgm:pt>
    <dgm:pt modelId="{B7ADF166-3D6F-46D9-9DC7-E3AB2B6115E0}" type="pres">
      <dgm:prSet presAssocID="{F7A6A623-5E85-4E70-9D04-CEB8250ED2B4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FA0F6826-A9A2-48AA-8560-E3D62392F886}" type="pres">
      <dgm:prSet presAssocID="{F7A6A623-5E85-4E70-9D04-CEB8250ED2B4}" presName="parentText" presStyleLbl="node1" presStyleIdx="0" presStyleCnt="1" custScaleX="117877" custScaleY="76321" custLinFactNeighborX="-18266" custLinFactNeighborY="48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027A3-F984-438F-AF2E-DE5579B62E4C}" type="pres">
      <dgm:prSet presAssocID="{F7A6A623-5E85-4E70-9D04-CEB8250ED2B4}" presName="negativeSpace" presStyleCnt="0"/>
      <dgm:spPr/>
    </dgm:pt>
    <dgm:pt modelId="{593D1666-4003-441E-AA75-6E3A2EDE4EB5}" type="pres">
      <dgm:prSet presAssocID="{F7A6A623-5E85-4E70-9D04-CEB8250ED2B4}" presName="childText" presStyleLbl="conFgAcc1" presStyleIdx="0" presStyleCnt="1" custScaleX="91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55AAEC-5EF4-41B1-823C-FC8F19265564}" srcId="{F7A6A623-5E85-4E70-9D04-CEB8250ED2B4}" destId="{455EE3FD-0C12-4D14-9FF4-B0795ECD9CB0}" srcOrd="1" destOrd="0" parTransId="{93BB88C4-7575-4D5F-835F-CF03A3572AD0}" sibTransId="{568C32B4-5958-4D1F-84F4-37EE7603AB87}"/>
    <dgm:cxn modelId="{904C75A6-AFFB-465D-AEB1-34C0D3B9E5FC}" type="presOf" srcId="{0277433A-7B84-4E6F-9753-8370E7D750BA}" destId="{593D1666-4003-441E-AA75-6E3A2EDE4EB5}" srcOrd="0" destOrd="0" presId="urn:microsoft.com/office/officeart/2005/8/layout/list1"/>
    <dgm:cxn modelId="{7EADDD13-5048-4947-9887-D3389E5DD8AD}" type="presOf" srcId="{4EFB5F0A-86AD-4A76-9E9D-ACBAAC37D8E1}" destId="{593D1666-4003-441E-AA75-6E3A2EDE4EB5}" srcOrd="0" destOrd="4" presId="urn:microsoft.com/office/officeart/2005/8/layout/list1"/>
    <dgm:cxn modelId="{D1A42168-B69B-44D2-9B79-227C24BD9F11}" type="presOf" srcId="{303148CB-D78C-46C0-B4DD-EBA689749A72}" destId="{593D1666-4003-441E-AA75-6E3A2EDE4EB5}" srcOrd="0" destOrd="3" presId="urn:microsoft.com/office/officeart/2005/8/layout/list1"/>
    <dgm:cxn modelId="{37A48A6A-4151-4D77-B016-FFA4B9AAC672}" srcId="{F7A6A623-5E85-4E70-9D04-CEB8250ED2B4}" destId="{4EFB5F0A-86AD-4A76-9E9D-ACBAAC37D8E1}" srcOrd="4" destOrd="0" parTransId="{EF06D5ED-4169-43E8-9A5B-A108ADD15EE5}" sibTransId="{DFAA90C0-25A7-4769-90FC-710DC6DA7EBF}"/>
    <dgm:cxn modelId="{78BAEFDC-9D0C-492B-A7E7-A206B71DCEC5}" srcId="{5E66998E-1F48-4FA3-8A7D-B3B9ACE7EAF1}" destId="{F7A6A623-5E85-4E70-9D04-CEB8250ED2B4}" srcOrd="0" destOrd="0" parTransId="{2ABBEB2A-51B6-4605-BCD1-EC7A5B08C8D6}" sibTransId="{1F72375F-66BD-4002-8105-4775FE8B3EA9}"/>
    <dgm:cxn modelId="{5765E8DC-7B21-4940-AB94-E5A1618E2821}" srcId="{F7A6A623-5E85-4E70-9D04-CEB8250ED2B4}" destId="{750193ED-900A-48B3-8544-D44F7CB82539}" srcOrd="2" destOrd="0" parTransId="{4A690F96-820B-4FAF-AF00-FF62B6271701}" sibTransId="{7075821B-EB50-4D1B-9016-65BB8C814DAE}"/>
    <dgm:cxn modelId="{90A58665-3AC2-4706-BB30-D39460354B21}" type="presOf" srcId="{F7A6A623-5E85-4E70-9D04-CEB8250ED2B4}" destId="{B7ADF166-3D6F-46D9-9DC7-E3AB2B6115E0}" srcOrd="0" destOrd="0" presId="urn:microsoft.com/office/officeart/2005/8/layout/list1"/>
    <dgm:cxn modelId="{40E47362-374E-4A4C-84E0-CF3F9131892B}" type="presOf" srcId="{F7A6A623-5E85-4E70-9D04-CEB8250ED2B4}" destId="{FA0F6826-A9A2-48AA-8560-E3D62392F886}" srcOrd="1" destOrd="0" presId="urn:microsoft.com/office/officeart/2005/8/layout/list1"/>
    <dgm:cxn modelId="{63C314F3-ABEE-4858-B607-F2780BFD229F}" type="presOf" srcId="{455EE3FD-0C12-4D14-9FF4-B0795ECD9CB0}" destId="{593D1666-4003-441E-AA75-6E3A2EDE4EB5}" srcOrd="0" destOrd="1" presId="urn:microsoft.com/office/officeart/2005/8/layout/list1"/>
    <dgm:cxn modelId="{DE1B0D59-32FC-46D5-BAA6-08969BE1624A}" srcId="{F7A6A623-5E85-4E70-9D04-CEB8250ED2B4}" destId="{0277433A-7B84-4E6F-9753-8370E7D750BA}" srcOrd="0" destOrd="0" parTransId="{E12F8ACD-0107-412D-9363-CBA440571D7B}" sibTransId="{EAF23394-175E-44B9-B5B5-85716249DD9A}"/>
    <dgm:cxn modelId="{C0751BD1-BE8B-4BEF-B230-C80B09DCA7F4}" srcId="{F7A6A623-5E85-4E70-9D04-CEB8250ED2B4}" destId="{303148CB-D78C-46C0-B4DD-EBA689749A72}" srcOrd="3" destOrd="0" parTransId="{A94D95B5-6FFE-4AFA-BDCB-D6F487390CB9}" sibTransId="{05549662-3EB8-4941-813A-B7DE841733E2}"/>
    <dgm:cxn modelId="{85A5894C-6371-422B-80CC-92AA6495B178}" type="presOf" srcId="{750193ED-900A-48B3-8544-D44F7CB82539}" destId="{593D1666-4003-441E-AA75-6E3A2EDE4EB5}" srcOrd="0" destOrd="2" presId="urn:microsoft.com/office/officeart/2005/8/layout/list1"/>
    <dgm:cxn modelId="{BA6E8394-9766-4A3E-9A75-FB3BC3DD0D7D}" type="presOf" srcId="{5E66998E-1F48-4FA3-8A7D-B3B9ACE7EAF1}" destId="{7DAE168A-1078-44A5-ACE4-4A055BF3926D}" srcOrd="0" destOrd="0" presId="urn:microsoft.com/office/officeart/2005/8/layout/list1"/>
    <dgm:cxn modelId="{427B4217-E011-4B3B-9348-D4B1171B5FB1}" type="presParOf" srcId="{7DAE168A-1078-44A5-ACE4-4A055BF3926D}" destId="{606134F0-0878-4A7B-981B-C3C8F7EF98EF}" srcOrd="0" destOrd="0" presId="urn:microsoft.com/office/officeart/2005/8/layout/list1"/>
    <dgm:cxn modelId="{4E59130F-43A8-4E15-8ECB-3D6BC42006E1}" type="presParOf" srcId="{606134F0-0878-4A7B-981B-C3C8F7EF98EF}" destId="{B7ADF166-3D6F-46D9-9DC7-E3AB2B6115E0}" srcOrd="0" destOrd="0" presId="urn:microsoft.com/office/officeart/2005/8/layout/list1"/>
    <dgm:cxn modelId="{A1ED4AD9-F9F6-42FA-A20F-62EEDA873EE6}" type="presParOf" srcId="{606134F0-0878-4A7B-981B-C3C8F7EF98EF}" destId="{FA0F6826-A9A2-48AA-8560-E3D62392F886}" srcOrd="1" destOrd="0" presId="urn:microsoft.com/office/officeart/2005/8/layout/list1"/>
    <dgm:cxn modelId="{4D666159-05B7-4447-AE4A-0C98EAB43306}" type="presParOf" srcId="{7DAE168A-1078-44A5-ACE4-4A055BF3926D}" destId="{E12027A3-F984-438F-AF2E-DE5579B62E4C}" srcOrd="1" destOrd="0" presId="urn:microsoft.com/office/officeart/2005/8/layout/list1"/>
    <dgm:cxn modelId="{C0F6AB82-DB94-4AA5-AFE8-E63EC7B95D27}" type="presParOf" srcId="{7DAE168A-1078-44A5-ACE4-4A055BF3926D}" destId="{593D1666-4003-441E-AA75-6E3A2EDE4EB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53E262-C223-4DBA-904C-9085C1B16D90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8E3B4C58-BAA9-4A2E-9EDE-7E756F555708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r>
            <a:rPr lang="ru-RU" dirty="0" smtClean="0"/>
            <a:t>Актуализация</a:t>
          </a:r>
          <a:endParaRPr lang="ru-RU" dirty="0"/>
        </a:p>
      </dgm:t>
    </dgm:pt>
    <dgm:pt modelId="{ABCC092A-8770-415D-B7A0-2D1302C77F6D}" type="parTrans" cxnId="{6A5DE270-A857-4958-953D-A1584FD6A160}">
      <dgm:prSet/>
      <dgm:spPr/>
      <dgm:t>
        <a:bodyPr/>
        <a:lstStyle/>
        <a:p>
          <a:endParaRPr lang="ru-RU"/>
        </a:p>
      </dgm:t>
    </dgm:pt>
    <dgm:pt modelId="{6904AC3A-9857-42AF-950E-6044C597549C}" type="sibTrans" cxnId="{6A5DE270-A857-4958-953D-A1584FD6A160}">
      <dgm:prSet/>
      <dgm:spPr/>
      <dgm:t>
        <a:bodyPr/>
        <a:lstStyle/>
        <a:p>
          <a:endParaRPr lang="ru-RU"/>
        </a:p>
      </dgm:t>
    </dgm:pt>
    <dgm:pt modelId="{9EAC69A4-0332-480D-8D8B-C5646FD43151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 lIns="0" rIns="0"/>
        <a:lstStyle/>
        <a:p>
          <a:r>
            <a:rPr lang="ru-RU" sz="1200" dirty="0" smtClean="0"/>
            <a:t>Эквивалентность</a:t>
          </a:r>
          <a:endParaRPr lang="ru-RU" sz="1200" dirty="0"/>
        </a:p>
      </dgm:t>
    </dgm:pt>
    <dgm:pt modelId="{6BCA3821-781B-4A50-B1DC-5FA7EAADD309}" type="parTrans" cxnId="{8892BBC9-728F-41CA-AFBF-24844ACF6E92}">
      <dgm:prSet/>
      <dgm:spPr/>
      <dgm:t>
        <a:bodyPr/>
        <a:lstStyle/>
        <a:p>
          <a:endParaRPr lang="ru-RU"/>
        </a:p>
      </dgm:t>
    </dgm:pt>
    <dgm:pt modelId="{9E2FCC7C-8A1F-47A7-9D64-1F7884637621}" type="sibTrans" cxnId="{8892BBC9-728F-41CA-AFBF-24844ACF6E92}">
      <dgm:prSet/>
      <dgm:spPr/>
      <dgm:t>
        <a:bodyPr/>
        <a:lstStyle/>
        <a:p>
          <a:endParaRPr lang="ru-RU"/>
        </a:p>
      </dgm:t>
    </dgm:pt>
    <dgm:pt modelId="{6B286791-57BC-4D6C-AC2D-0A72A290EE0D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 smtClean="0"/>
            <a:t>Отмена действующих стандартов внутри страны</a:t>
          </a:r>
          <a:endParaRPr lang="ru-RU" dirty="0"/>
        </a:p>
      </dgm:t>
    </dgm:pt>
    <dgm:pt modelId="{3391D1B2-92EC-41B5-AD1D-0EC48AC8ED73}" type="parTrans" cxnId="{128E679D-A843-4EAE-BCA5-F719F3BB7E25}">
      <dgm:prSet/>
      <dgm:spPr/>
      <dgm:t>
        <a:bodyPr/>
        <a:lstStyle/>
        <a:p>
          <a:endParaRPr lang="ru-RU"/>
        </a:p>
      </dgm:t>
    </dgm:pt>
    <dgm:pt modelId="{486FF8C4-AFE6-4AED-AA3C-27728DFE7927}" type="sibTrans" cxnId="{128E679D-A843-4EAE-BCA5-F719F3BB7E25}">
      <dgm:prSet/>
      <dgm:spPr/>
      <dgm:t>
        <a:bodyPr/>
        <a:lstStyle/>
        <a:p>
          <a:endParaRPr lang="ru-RU"/>
        </a:p>
      </dgm:t>
    </dgm:pt>
    <dgm:pt modelId="{0A7EF08C-8E7F-4D72-9588-1CB978D8C06B}" type="pres">
      <dgm:prSet presAssocID="{7653E262-C223-4DBA-904C-9085C1B16D90}" presName="compositeShape" presStyleCnt="0">
        <dgm:presLayoutVars>
          <dgm:chMax val="7"/>
          <dgm:dir/>
          <dgm:resizeHandles val="exact"/>
        </dgm:presLayoutVars>
      </dgm:prSet>
      <dgm:spPr/>
    </dgm:pt>
    <dgm:pt modelId="{AC37BE07-59B4-4E27-9789-A485E1C040B4}" type="pres">
      <dgm:prSet presAssocID="{7653E262-C223-4DBA-904C-9085C1B16D90}" presName="wedge1" presStyleLbl="node1" presStyleIdx="0" presStyleCnt="3" custLinFactNeighborX="-4328" custLinFactNeighborY="2852"/>
      <dgm:spPr/>
    </dgm:pt>
    <dgm:pt modelId="{C050835E-7A72-4BC2-BBB8-B2474F43F1E3}" type="pres">
      <dgm:prSet presAssocID="{7653E262-C223-4DBA-904C-9085C1B16D9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5A9EB0E-13A5-4481-9299-5AE5B6FE6D47}" type="pres">
      <dgm:prSet presAssocID="{7653E262-C223-4DBA-904C-9085C1B16D90}" presName="wedge2" presStyleLbl="node1" presStyleIdx="1" presStyleCnt="3"/>
      <dgm:spPr/>
      <dgm:t>
        <a:bodyPr/>
        <a:lstStyle/>
        <a:p>
          <a:endParaRPr lang="ru-RU"/>
        </a:p>
      </dgm:t>
    </dgm:pt>
    <dgm:pt modelId="{91CAF1DB-6C3D-4AF0-BBA7-ABC5B77CE9BD}" type="pres">
      <dgm:prSet presAssocID="{7653E262-C223-4DBA-904C-9085C1B16D9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1F7B9-3B80-4522-B3D7-CA2A923B7186}" type="pres">
      <dgm:prSet presAssocID="{7653E262-C223-4DBA-904C-9085C1B16D90}" presName="wedge3" presStyleLbl="node1" presStyleIdx="2" presStyleCnt="3"/>
      <dgm:spPr/>
      <dgm:t>
        <a:bodyPr/>
        <a:lstStyle/>
        <a:p>
          <a:endParaRPr lang="ru-RU"/>
        </a:p>
      </dgm:t>
    </dgm:pt>
    <dgm:pt modelId="{D9C8EDDB-17CF-4AEF-A019-7D9411B58AC9}" type="pres">
      <dgm:prSet presAssocID="{7653E262-C223-4DBA-904C-9085C1B16D9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5DE270-A857-4958-953D-A1584FD6A160}" srcId="{7653E262-C223-4DBA-904C-9085C1B16D90}" destId="{8E3B4C58-BAA9-4A2E-9EDE-7E756F555708}" srcOrd="0" destOrd="0" parTransId="{ABCC092A-8770-415D-B7A0-2D1302C77F6D}" sibTransId="{6904AC3A-9857-42AF-950E-6044C597549C}"/>
    <dgm:cxn modelId="{4C1A279B-E832-4552-91F8-FFF7721BAEF6}" type="presOf" srcId="{6B286791-57BC-4D6C-AC2D-0A72A290EE0D}" destId="{D9C8EDDB-17CF-4AEF-A019-7D9411B58AC9}" srcOrd="1" destOrd="0" presId="urn:microsoft.com/office/officeart/2005/8/layout/chart3"/>
    <dgm:cxn modelId="{26232CA7-DB4A-482E-ACD8-B7B3C791AC52}" type="presOf" srcId="{7653E262-C223-4DBA-904C-9085C1B16D90}" destId="{0A7EF08C-8E7F-4D72-9588-1CB978D8C06B}" srcOrd="0" destOrd="0" presId="urn:microsoft.com/office/officeart/2005/8/layout/chart3"/>
    <dgm:cxn modelId="{92BB2266-F4EB-487F-B40B-A913ABAA67A1}" type="presOf" srcId="{8E3B4C58-BAA9-4A2E-9EDE-7E756F555708}" destId="{AC37BE07-59B4-4E27-9789-A485E1C040B4}" srcOrd="0" destOrd="0" presId="urn:microsoft.com/office/officeart/2005/8/layout/chart3"/>
    <dgm:cxn modelId="{1212FBDC-A2C6-4508-AA46-3A9F3C4B68D1}" type="presOf" srcId="{6B286791-57BC-4D6C-AC2D-0A72A290EE0D}" destId="{1C81F7B9-3B80-4522-B3D7-CA2A923B7186}" srcOrd="0" destOrd="0" presId="urn:microsoft.com/office/officeart/2005/8/layout/chart3"/>
    <dgm:cxn modelId="{41CEAD1D-0216-4372-AD6B-FDD3232FF67E}" type="presOf" srcId="{9EAC69A4-0332-480D-8D8B-C5646FD43151}" destId="{B5A9EB0E-13A5-4481-9299-5AE5B6FE6D47}" srcOrd="0" destOrd="0" presId="urn:microsoft.com/office/officeart/2005/8/layout/chart3"/>
    <dgm:cxn modelId="{9DC7B4D2-D0F3-46A6-93F7-A5E6A398DE78}" type="presOf" srcId="{8E3B4C58-BAA9-4A2E-9EDE-7E756F555708}" destId="{C050835E-7A72-4BC2-BBB8-B2474F43F1E3}" srcOrd="1" destOrd="0" presId="urn:microsoft.com/office/officeart/2005/8/layout/chart3"/>
    <dgm:cxn modelId="{8892BBC9-728F-41CA-AFBF-24844ACF6E92}" srcId="{7653E262-C223-4DBA-904C-9085C1B16D90}" destId="{9EAC69A4-0332-480D-8D8B-C5646FD43151}" srcOrd="1" destOrd="0" parTransId="{6BCA3821-781B-4A50-B1DC-5FA7EAADD309}" sibTransId="{9E2FCC7C-8A1F-47A7-9D64-1F7884637621}"/>
    <dgm:cxn modelId="{128E679D-A843-4EAE-BCA5-F719F3BB7E25}" srcId="{7653E262-C223-4DBA-904C-9085C1B16D90}" destId="{6B286791-57BC-4D6C-AC2D-0A72A290EE0D}" srcOrd="2" destOrd="0" parTransId="{3391D1B2-92EC-41B5-AD1D-0EC48AC8ED73}" sibTransId="{486FF8C4-AFE6-4AED-AA3C-27728DFE7927}"/>
    <dgm:cxn modelId="{63844028-5B86-4175-B26E-2EB6CE61E79B}" type="presOf" srcId="{9EAC69A4-0332-480D-8D8B-C5646FD43151}" destId="{91CAF1DB-6C3D-4AF0-BBA7-ABC5B77CE9BD}" srcOrd="1" destOrd="0" presId="urn:microsoft.com/office/officeart/2005/8/layout/chart3"/>
    <dgm:cxn modelId="{1C1CE5DB-1F62-4314-99BA-805F5E25085B}" type="presParOf" srcId="{0A7EF08C-8E7F-4D72-9588-1CB978D8C06B}" destId="{AC37BE07-59B4-4E27-9789-A485E1C040B4}" srcOrd="0" destOrd="0" presId="urn:microsoft.com/office/officeart/2005/8/layout/chart3"/>
    <dgm:cxn modelId="{101C9656-9FE1-48D8-9204-458FC8E4A521}" type="presParOf" srcId="{0A7EF08C-8E7F-4D72-9588-1CB978D8C06B}" destId="{C050835E-7A72-4BC2-BBB8-B2474F43F1E3}" srcOrd="1" destOrd="0" presId="urn:microsoft.com/office/officeart/2005/8/layout/chart3"/>
    <dgm:cxn modelId="{2CCA59ED-9E1F-4F29-ABAA-2DC76A1CAFAB}" type="presParOf" srcId="{0A7EF08C-8E7F-4D72-9588-1CB978D8C06B}" destId="{B5A9EB0E-13A5-4481-9299-5AE5B6FE6D47}" srcOrd="2" destOrd="0" presId="urn:microsoft.com/office/officeart/2005/8/layout/chart3"/>
    <dgm:cxn modelId="{CE212CBB-AE0F-4D6C-A5B5-C7954651FC1D}" type="presParOf" srcId="{0A7EF08C-8E7F-4D72-9588-1CB978D8C06B}" destId="{91CAF1DB-6C3D-4AF0-BBA7-ABC5B77CE9BD}" srcOrd="3" destOrd="0" presId="urn:microsoft.com/office/officeart/2005/8/layout/chart3"/>
    <dgm:cxn modelId="{61AED482-3D67-4E3F-814F-2F58035B5EEA}" type="presParOf" srcId="{0A7EF08C-8E7F-4D72-9588-1CB978D8C06B}" destId="{1C81F7B9-3B80-4522-B3D7-CA2A923B7186}" srcOrd="4" destOrd="0" presId="urn:microsoft.com/office/officeart/2005/8/layout/chart3"/>
    <dgm:cxn modelId="{D3D9E0F4-92AD-4F0A-8C9E-67DCAC63A156}" type="presParOf" srcId="{0A7EF08C-8E7F-4D72-9588-1CB978D8C06B}" destId="{D9C8EDDB-17CF-4AEF-A019-7D9411B58AC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3D1666-4003-441E-AA75-6E3A2EDE4EB5}">
      <dsp:nvSpPr>
        <dsp:cNvPr id="0" name=""/>
        <dsp:cNvSpPr/>
      </dsp:nvSpPr>
      <dsp:spPr>
        <a:xfrm>
          <a:off x="0" y="763666"/>
          <a:ext cx="5909226" cy="3074399"/>
        </a:xfrm>
        <a:prstGeom prst="rect">
          <a:avLst/>
        </a:prstGeom>
        <a:noFill/>
        <a:ln w="25400" cap="flat" cmpd="sng" algn="ctr">
          <a:solidFill>
            <a:srgbClr val="7E7B79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1100" tIns="1332992" rIns="50110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+mj-lt"/>
            </a:rPr>
            <a:t>В утвержденных Перечнях </a:t>
          </a:r>
          <a:r>
            <a:rPr lang="ru-RU" sz="1400" b="1" i="0" kern="1200" dirty="0" smtClean="0">
              <a:latin typeface="+mj-lt"/>
            </a:rPr>
            <a:t>более 9300 стандартов</a:t>
          </a:r>
          <a:endParaRPr lang="ru-RU" sz="1400" i="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i="0" kern="1200" dirty="0">
            <a:solidFill>
              <a:schemeClr val="tx2">
                <a:lumMod val="50000"/>
              </a:schemeClr>
            </a:solidFill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kern="1200" dirty="0" smtClean="0">
              <a:latin typeface="+mj-lt"/>
            </a:rPr>
            <a:t>32</a:t>
          </a:r>
          <a:r>
            <a:rPr lang="ru-RU" sz="1400" i="0" kern="1200" dirty="0" smtClean="0">
              <a:latin typeface="+mj-lt"/>
            </a:rPr>
            <a:t> </a:t>
          </a:r>
          <a:r>
            <a:rPr lang="ru-RU" sz="1400" b="1" i="0" kern="1200" dirty="0" smtClean="0">
              <a:latin typeface="+mj-lt"/>
            </a:rPr>
            <a:t>Программы разработки межгосударственных стандартов </a:t>
          </a:r>
          <a:r>
            <a:rPr lang="ru-RU" sz="1400" i="0" kern="1200" dirty="0" smtClean="0">
              <a:latin typeface="+mj-lt"/>
            </a:rPr>
            <a:t>под технические регламенты предусматривают разработку более </a:t>
          </a:r>
          <a:r>
            <a:rPr lang="ru-RU" sz="1400" b="1" i="0" kern="1200" dirty="0" smtClean="0">
              <a:latin typeface="+mj-lt"/>
            </a:rPr>
            <a:t>1900 стандартов </a:t>
          </a:r>
          <a:endParaRPr lang="ru-RU" sz="1400" i="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i="0" kern="1200" dirty="0">
            <a:solidFill>
              <a:schemeClr val="tx2">
                <a:lumMod val="50000"/>
              </a:schemeClr>
            </a:solidFill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+mj-lt"/>
            </a:rPr>
            <a:t>Российская Федерация разрабатывает </a:t>
          </a:r>
          <a:r>
            <a:rPr lang="ru-RU" sz="1400" b="1" i="0" kern="1200" dirty="0" smtClean="0">
              <a:latin typeface="+mj-lt"/>
            </a:rPr>
            <a:t>66 %</a:t>
          </a:r>
          <a:r>
            <a:rPr lang="ru-RU" sz="1400" i="0" kern="1200" dirty="0" smtClean="0">
              <a:latin typeface="+mj-lt"/>
            </a:rPr>
            <a:t> от общего числа стандартов</a:t>
          </a:r>
          <a:endParaRPr lang="ru-RU" sz="1400" i="0" kern="1200" dirty="0">
            <a:latin typeface="+mj-lt"/>
          </a:endParaRPr>
        </a:p>
      </dsp:txBody>
      <dsp:txXfrm>
        <a:off x="0" y="763666"/>
        <a:ext cx="5909226" cy="3074399"/>
      </dsp:txXfrm>
    </dsp:sp>
    <dsp:sp modelId="{FA0F6826-A9A2-48AA-8560-E3D62392F886}">
      <dsp:nvSpPr>
        <dsp:cNvPr id="0" name=""/>
        <dsp:cNvSpPr/>
      </dsp:nvSpPr>
      <dsp:spPr>
        <a:xfrm>
          <a:off x="263859" y="358283"/>
          <a:ext cx="5327549" cy="1441917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829" tIns="0" rIns="170829" bIns="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i="0" kern="1200" dirty="0" smtClean="0">
              <a:latin typeface="+mj-lt"/>
            </a:rPr>
            <a:t>Реализация требований ТР ТС </a:t>
          </a:r>
        </a:p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i="0" kern="1200" dirty="0" smtClean="0">
              <a:latin typeface="+mj-lt"/>
            </a:rPr>
            <a:t>путем применения на добровольной основе  </a:t>
          </a:r>
          <a:r>
            <a:rPr lang="ru-RU" sz="1300" b="1" i="0" kern="1200" dirty="0" smtClean="0">
              <a:latin typeface="+mj-lt"/>
            </a:rPr>
            <a:t>стандартов из </a:t>
          </a:r>
          <a:r>
            <a:rPr lang="ru-RU" sz="1300" b="1" i="0" kern="1200" dirty="0" smtClean="0">
              <a:latin typeface="+mj-lt"/>
            </a:rPr>
            <a:t>утвержденных к </a:t>
          </a:r>
          <a:r>
            <a:rPr lang="ru-RU" sz="1300" b="1" i="0" kern="1200" dirty="0" smtClean="0">
              <a:latin typeface="+mj-lt"/>
            </a:rPr>
            <a:t>каждому техническому регламенту Перечню </a:t>
          </a:r>
          <a:r>
            <a:rPr lang="ru-RU" sz="1300" b="1" i="0" kern="1200" dirty="0" smtClean="0">
              <a:latin typeface="+mj-lt"/>
            </a:rPr>
            <a:t>стандартов, в результате применения которых на добровольной основе обеспечивается соблюдение требований технического регламента </a:t>
          </a:r>
        </a:p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i="0" kern="1200" dirty="0" smtClean="0">
              <a:latin typeface="+mj-lt"/>
            </a:rPr>
            <a:t>Таможенного Союза </a:t>
          </a:r>
          <a:endParaRPr lang="ru-RU" sz="1300" i="0" kern="1200" dirty="0">
            <a:latin typeface="+mj-lt"/>
          </a:endParaRPr>
        </a:p>
      </dsp:txBody>
      <dsp:txXfrm>
        <a:off x="263859" y="358283"/>
        <a:ext cx="5327549" cy="14419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37BE07-59B4-4E27-9789-A485E1C040B4}">
      <dsp:nvSpPr>
        <dsp:cNvPr id="0" name=""/>
        <dsp:cNvSpPr/>
      </dsp:nvSpPr>
      <dsp:spPr>
        <a:xfrm>
          <a:off x="977610" y="299238"/>
          <a:ext cx="2748406" cy="2748406"/>
        </a:xfrm>
        <a:prstGeom prst="pie">
          <a:avLst>
            <a:gd name="adj1" fmla="val 16200000"/>
            <a:gd name="adj2" fmla="val 180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Актуализация</a:t>
          </a:r>
          <a:endParaRPr lang="ru-RU" sz="1100" kern="1200" dirty="0"/>
        </a:p>
      </dsp:txBody>
      <dsp:txXfrm>
        <a:off x="2471893" y="806384"/>
        <a:ext cx="932494" cy="916135"/>
      </dsp:txXfrm>
    </dsp:sp>
    <dsp:sp modelId="{B5A9EB0E-13A5-4481-9299-5AE5B6FE6D47}">
      <dsp:nvSpPr>
        <dsp:cNvPr id="0" name=""/>
        <dsp:cNvSpPr/>
      </dsp:nvSpPr>
      <dsp:spPr>
        <a:xfrm>
          <a:off x="954888" y="302651"/>
          <a:ext cx="2748406" cy="2748406"/>
        </a:xfrm>
        <a:prstGeom prst="pie">
          <a:avLst>
            <a:gd name="adj1" fmla="val 1800000"/>
            <a:gd name="adj2" fmla="val 900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Эквивалентность</a:t>
          </a:r>
          <a:endParaRPr lang="ru-RU" sz="1200" kern="1200" dirty="0"/>
        </a:p>
      </dsp:txBody>
      <dsp:txXfrm>
        <a:off x="1707427" y="2036765"/>
        <a:ext cx="1243326" cy="850697"/>
      </dsp:txXfrm>
    </dsp:sp>
    <dsp:sp modelId="{1C81F7B9-3B80-4522-B3D7-CA2A923B7186}">
      <dsp:nvSpPr>
        <dsp:cNvPr id="0" name=""/>
        <dsp:cNvSpPr/>
      </dsp:nvSpPr>
      <dsp:spPr>
        <a:xfrm>
          <a:off x="954888" y="302651"/>
          <a:ext cx="2748406" cy="2748406"/>
        </a:xfrm>
        <a:prstGeom prst="pie">
          <a:avLst>
            <a:gd name="adj1" fmla="val 9000000"/>
            <a:gd name="adj2" fmla="val 1620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Отмена действующих стандартов внутри страны</a:t>
          </a:r>
          <a:endParaRPr lang="ru-RU" sz="1100" kern="1200" dirty="0"/>
        </a:p>
      </dsp:txBody>
      <dsp:txXfrm>
        <a:off x="1249360" y="842517"/>
        <a:ext cx="932494" cy="916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2663625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екстовый слайд,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spc="0"/>
            </a:pPr>
            <a:r>
              <a:rPr sz="2200" spc="-50"/>
              <a:t>Title Text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200"/>
              <a:t>Body Level One</a:t>
            </a:r>
          </a:p>
          <a:p>
            <a:pPr lvl="1">
              <a:defRPr sz="1800"/>
            </a:pPr>
            <a:r>
              <a:rPr sz="2200"/>
              <a:t>Body Level Two</a:t>
            </a:r>
          </a:p>
          <a:p>
            <a:pPr lvl="2">
              <a:defRPr sz="1800"/>
            </a:pPr>
            <a:r>
              <a:rPr sz="2200"/>
              <a:t>Body Level Three</a:t>
            </a:r>
          </a:p>
          <a:p>
            <a:pPr lvl="3">
              <a:defRPr sz="1800"/>
            </a:pPr>
            <a:r>
              <a:rPr sz="2200"/>
              <a:t>Body Level Four</a:t>
            </a:r>
          </a:p>
          <a:p>
            <a:pPr lvl="4">
              <a:defRPr sz="1800"/>
            </a:pPr>
            <a:r>
              <a:rPr sz="2200"/>
              <a:t>Body Level Five</a:t>
            </a:r>
          </a:p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екстовый слайд с маркированным спис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351063" y="2200049"/>
            <a:ext cx="2684237" cy="729385"/>
          </a:xfrm>
          <a:prstGeom prst="rect">
            <a:avLst/>
          </a:prstGeom>
        </p:spPr>
        <p:txBody>
          <a:bodyPr>
            <a:noAutofit/>
          </a:bodyPr>
          <a:lstStyle>
            <a:lvl1pPr defTabSz="900112">
              <a:lnSpc>
                <a:spcPts val="2000"/>
              </a:lnSpc>
              <a:spcBef>
                <a:spcPts val="600"/>
              </a:spcBef>
              <a:defRPr sz="1600"/>
            </a:lvl1pPr>
            <a:lvl2pPr defTabSz="900112">
              <a:lnSpc>
                <a:spcPts val="2000"/>
              </a:lnSpc>
              <a:spcBef>
                <a:spcPts val="600"/>
              </a:spcBef>
              <a:defRPr sz="1600"/>
            </a:lvl2pPr>
            <a:lvl3pPr defTabSz="900112">
              <a:lnSpc>
                <a:spcPts val="2000"/>
              </a:lnSpc>
              <a:spcBef>
                <a:spcPts val="600"/>
              </a:spcBef>
              <a:defRPr sz="1600"/>
            </a:lvl3pPr>
            <a:lvl4pPr defTabSz="900112">
              <a:lnSpc>
                <a:spcPts val="2000"/>
              </a:lnSpc>
              <a:spcBef>
                <a:spcPts val="600"/>
              </a:spcBef>
              <a:defRPr sz="1600"/>
            </a:lvl4pPr>
            <a:lvl5pPr defTabSz="900112">
              <a:lnSpc>
                <a:spcPts val="2000"/>
              </a:lnSpc>
              <a:spcBef>
                <a:spcPts val="600"/>
              </a:spcBef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</a:p>
          <a:p>
            <a:pPr lvl="1">
              <a:defRPr sz="1800"/>
            </a:pPr>
            <a:r>
              <a:rPr sz="1600"/>
              <a:t>Body Level Two</a:t>
            </a:r>
          </a:p>
          <a:p>
            <a:pPr lvl="2">
              <a:defRPr sz="1800"/>
            </a:pPr>
            <a:r>
              <a:rPr sz="1600"/>
              <a:t>Body Level Three</a:t>
            </a:r>
          </a:p>
          <a:p>
            <a:pPr lvl="3">
              <a:defRPr sz="1800"/>
            </a:pPr>
            <a:r>
              <a:rPr sz="1600"/>
              <a:t>Body Level Four</a:t>
            </a:r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xfrm>
            <a:off x="359999" y="1044000"/>
            <a:ext cx="8428402" cy="1156050"/>
          </a:xfrm>
          <a:prstGeom prst="rect">
            <a:avLst/>
          </a:prstGeom>
        </p:spPr>
        <p:txBody>
          <a:bodyPr/>
          <a:lstStyle/>
          <a:p>
            <a:pPr lvl="0">
              <a:defRPr sz="1800" spc="0"/>
            </a:pPr>
            <a:r>
              <a:rPr sz="2200" spc="-5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екстовый слайд с двумя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359999" y="1106490"/>
            <a:ext cx="5558202" cy="616146"/>
          </a:xfrm>
          <a:prstGeom prst="rect">
            <a:avLst/>
          </a:prstGeom>
        </p:spPr>
        <p:txBody>
          <a:bodyPr>
            <a:noAutofit/>
          </a:bodyPr>
          <a:lstStyle>
            <a:lvl1pPr defTabSz="900112">
              <a:lnSpc>
                <a:spcPts val="2000"/>
              </a:lnSpc>
              <a:spcBef>
                <a:spcPts val="0"/>
              </a:spcBef>
              <a:defRPr sz="1600"/>
            </a:lvl1pPr>
            <a:lvl2pPr defTabSz="900112">
              <a:lnSpc>
                <a:spcPts val="2000"/>
              </a:lnSpc>
              <a:spcBef>
                <a:spcPts val="0"/>
              </a:spcBef>
              <a:defRPr sz="1600"/>
            </a:lvl2pPr>
            <a:lvl3pPr defTabSz="900112">
              <a:lnSpc>
                <a:spcPts val="2000"/>
              </a:lnSpc>
              <a:spcBef>
                <a:spcPts val="0"/>
              </a:spcBef>
              <a:defRPr sz="1600"/>
            </a:lvl3pPr>
            <a:lvl4pPr defTabSz="900112">
              <a:lnSpc>
                <a:spcPts val="2000"/>
              </a:lnSpc>
              <a:spcBef>
                <a:spcPts val="0"/>
              </a:spcBef>
              <a:defRPr sz="1600"/>
            </a:lvl4pPr>
            <a:lvl5pPr defTabSz="900112">
              <a:lnSpc>
                <a:spcPts val="2000"/>
              </a:lnSpc>
              <a:spcBef>
                <a:spcPts val="0"/>
              </a:spcBef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</a:p>
          <a:p>
            <a:pPr lvl="1">
              <a:defRPr sz="1800"/>
            </a:pPr>
            <a:r>
              <a:rPr sz="1600"/>
              <a:t>Body Level Two</a:t>
            </a:r>
          </a:p>
          <a:p>
            <a:pPr lvl="2">
              <a:defRPr sz="1800"/>
            </a:pPr>
            <a:r>
              <a:rPr sz="1600"/>
              <a:t>Body Level Three</a:t>
            </a:r>
          </a:p>
          <a:p>
            <a:pPr lvl="3">
              <a:defRPr sz="1800"/>
            </a:pPr>
            <a:r>
              <a:rPr sz="1600"/>
              <a:t>Body Level Four</a:t>
            </a:r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_цве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ltGray">
          <a:xfrm>
            <a:off x="529" y="1588"/>
            <a:ext cx="9139766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950" y="376238"/>
            <a:ext cx="152876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355600" y="3103564"/>
            <a:ext cx="4127500" cy="12652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00113">
              <a:lnSpc>
                <a:spcPts val="2400"/>
              </a:lnSpc>
              <a:spcBef>
                <a:spcPts val="0"/>
              </a:spcBef>
              <a:buNone/>
              <a:tabLst/>
              <a:defRPr lang="ru-RU" sz="20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Комментарий. </a:t>
            </a:r>
            <a:r>
              <a:rPr lang="en-US" dirty="0" err="1" smtClean="0"/>
              <a:t>Ecus</a:t>
            </a:r>
            <a:r>
              <a:rPr lang="en-US" dirty="0" smtClean="0"/>
              <a:t> re et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estinulla</a:t>
            </a:r>
            <a:r>
              <a:rPr lang="en-US" dirty="0" smtClean="0"/>
              <a:t> </a:t>
            </a:r>
            <a:r>
              <a:rPr lang="en-US" dirty="0" err="1" smtClean="0"/>
              <a:t>porro</a:t>
            </a:r>
            <a:r>
              <a:rPr lang="en-US" dirty="0" smtClean="0"/>
              <a:t> </a:t>
            </a:r>
            <a:r>
              <a:rPr lang="en-US" dirty="0" err="1" smtClean="0"/>
              <a:t>eossi</a:t>
            </a:r>
            <a:r>
              <a:rPr lang="en-US" dirty="0" smtClean="0"/>
              <a:t> </a:t>
            </a:r>
            <a:r>
              <a:rPr lang="en-US" dirty="0" err="1" smtClean="0"/>
              <a:t>dolupta</a:t>
            </a:r>
            <a:r>
              <a:rPr lang="en-US" dirty="0" smtClean="0"/>
              <a:t> </a:t>
            </a:r>
            <a:r>
              <a:rPr lang="en-US" dirty="0" err="1" smtClean="0"/>
              <a:t>veles</a:t>
            </a:r>
            <a:r>
              <a:rPr lang="en-US" dirty="0" smtClean="0"/>
              <a:t> </a:t>
            </a:r>
            <a:r>
              <a:rPr lang="en-US" dirty="0" err="1" smtClean="0"/>
              <a:t>autent</a:t>
            </a:r>
            <a:r>
              <a:rPr lang="en-US" dirty="0" smtClean="0"/>
              <a:t>.</a:t>
            </a:r>
            <a:endParaRPr lang="ru-RU" dirty="0" smtClean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2074863"/>
            <a:ext cx="2682874" cy="949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00113">
              <a:lnSpc>
                <a:spcPts val="2000"/>
              </a:lnSpc>
              <a:spcBef>
                <a:spcPts val="0"/>
              </a:spcBef>
              <a:buNone/>
              <a:tabLst/>
              <a:defRPr lang="ru-RU" sz="160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err="1" smtClean="0"/>
              <a:t>Констатинопольский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Константин </a:t>
            </a:r>
          </a:p>
          <a:p>
            <a:pPr lvl="0"/>
            <a:r>
              <a:rPr lang="ru-RU" dirty="0" smtClean="0"/>
              <a:t>Константинович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343164" y="1857507"/>
            <a:ext cx="4127500" cy="12652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00113">
              <a:lnSpc>
                <a:spcPts val="4000"/>
              </a:lnSpc>
              <a:spcBef>
                <a:spcPts val="0"/>
              </a:spcBef>
              <a:buNone/>
              <a:tabLst/>
              <a:defRPr lang="ru-RU" sz="3800" b="0" u="sng" kern="1200" baseline="0" dirty="0" smtClean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Название</a:t>
            </a:r>
          </a:p>
          <a:p>
            <a:pPr lvl="0"/>
            <a:r>
              <a:rPr lang="ru-RU" dirty="0" smtClean="0"/>
              <a:t>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66056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/>
          <p:cNvPicPr/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355600" y="376238"/>
            <a:ext cx="1541463" cy="25241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6105525" y="604837"/>
            <a:ext cx="2676525" cy="1"/>
          </a:xfrm>
          <a:prstGeom prst="line">
            <a:avLst/>
          </a:prstGeom>
          <a:ln w="6350">
            <a:solidFill/>
          </a:ln>
        </p:spPr>
        <p:txBody>
          <a:bodyPr lIns="0" tIns="0" rIns="0" bIns="0"/>
          <a:lstStyle/>
          <a:p>
            <a:pPr lvl="0" defTabSz="457200">
              <a:lnSpc>
                <a:spcPct val="120000"/>
              </a:lnSpc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Akzidenz-Grotesk Pro Regular"/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359999" y="1044000"/>
            <a:ext cx="8428402" cy="369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 spc="0"/>
            </a:pPr>
            <a:r>
              <a:rPr sz="2200" spc="-50"/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359999" y="1403321"/>
            <a:ext cx="8428402" cy="2430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2200"/>
              <a:t>Body Level One</a:t>
            </a:r>
          </a:p>
          <a:p>
            <a:pPr lvl="1">
              <a:defRPr sz="1800"/>
            </a:pPr>
            <a:r>
              <a:rPr sz="2200"/>
              <a:t>Body Level Two</a:t>
            </a:r>
          </a:p>
          <a:p>
            <a:pPr lvl="2">
              <a:defRPr sz="1800"/>
            </a:pPr>
            <a:r>
              <a:rPr sz="2200"/>
              <a:t>Body Level Three</a:t>
            </a:r>
          </a:p>
          <a:p>
            <a:pPr lvl="3">
              <a:defRPr sz="1800"/>
            </a:pPr>
            <a:r>
              <a:rPr sz="2200"/>
              <a:t>Body Level Four</a:t>
            </a:r>
          </a:p>
          <a:p>
            <a:pPr lvl="4">
              <a:defRPr sz="1800"/>
            </a:pPr>
            <a:r>
              <a:rPr sz="2200"/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660575" y="339725"/>
            <a:ext cx="154814" cy="1651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1000">
                <a:latin typeface="+mj-lt"/>
                <a:ea typeface="+mj-ea"/>
                <a:cs typeface="+mj-cs"/>
                <a:sym typeface="Akzidenz-Grotesk Pro Regular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4" r:id="rId3"/>
    <p:sldLayoutId id="2147483667" r:id="rId4"/>
  </p:sldLayoutIdLst>
  <p:transition spd="med"/>
  <p:txStyles>
    <p:titleStyle>
      <a:lvl1pPr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1pPr>
      <a:lvl2pPr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2pPr>
      <a:lvl3pPr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3pPr>
      <a:lvl4pPr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4pPr>
      <a:lvl5pPr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5pPr>
      <a:lvl6pPr indent="457200"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6pPr>
      <a:lvl7pPr indent="914400"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7pPr>
      <a:lvl8pPr indent="1371600"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8pPr>
      <a:lvl9pPr indent="1828800">
        <a:defRPr sz="2200" spc="-50">
          <a:latin typeface="Akzidenz-Grotesk Pro Med"/>
          <a:ea typeface="Akzidenz-Grotesk Pro Med"/>
          <a:cs typeface="Akzidenz-Grotesk Pro Med"/>
          <a:sym typeface="Akzidenz-Grotesk Pro Med"/>
        </a:defRPr>
      </a:lvl9pPr>
    </p:titleStyle>
    <p:bodyStyle>
      <a:lvl1pPr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1pPr>
      <a:lvl2pPr indent="4572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2pPr>
      <a:lvl3pPr indent="9144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3pPr>
      <a:lvl4pPr indent="13716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4pPr>
      <a:lvl5pPr indent="18288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5pPr>
      <a:lvl6pPr indent="22860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6pPr>
      <a:lvl7pPr indent="27432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7pPr>
      <a:lvl8pPr indent="32004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8pPr>
      <a:lvl9pPr indent="3657600">
        <a:spcBef>
          <a:spcPts val="500"/>
        </a:spcBef>
        <a:defRPr sz="2200">
          <a:latin typeface="+mj-lt"/>
          <a:ea typeface="+mj-ea"/>
          <a:cs typeface="+mj-cs"/>
          <a:sym typeface="Akzidenz-Grotesk Pro Regular"/>
        </a:defRPr>
      </a:lvl9pPr>
    </p:bodyStyle>
    <p:otherStyle>
      <a:lvl1pPr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1pPr>
      <a:lvl2pPr indent="4572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2pPr>
      <a:lvl3pPr indent="9144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3pPr>
      <a:lvl4pPr indent="13716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4pPr>
      <a:lvl5pPr indent="18288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5pPr>
      <a:lvl6pPr indent="22860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6pPr>
      <a:lvl7pPr indent="27432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7pPr>
      <a:lvl8pPr indent="32004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8pPr>
      <a:lvl9pPr indent="3657600" algn="r">
        <a:defRPr sz="1000">
          <a:solidFill>
            <a:schemeClr val="tx1"/>
          </a:solidFill>
          <a:latin typeface="+mn-lt"/>
          <a:ea typeface="+mn-ea"/>
          <a:cs typeface="+mn-cs"/>
          <a:sym typeface="Akzidenz-Grotesk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17"/>
          <p:cNvSpPr/>
          <p:nvPr/>
        </p:nvSpPr>
        <p:spPr>
          <a:xfrm>
            <a:off x="5364088" y="3717032"/>
            <a:ext cx="3240360" cy="803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 defTabSz="900112">
              <a:lnSpc>
                <a:spcPts val="2400"/>
              </a:lnSpc>
            </a:pPr>
            <a:r>
              <a:rPr lang="ru-RU" sz="2000" dirty="0" smtClean="0">
                <a:solidFill>
                  <a:srgbClr val="FFFFFF"/>
                </a:solidFill>
                <a:latin typeface="Akzidenz-Grotesk Pro Regular"/>
                <a:ea typeface="+mj-ea"/>
                <a:cs typeface="+mj-cs"/>
                <a:sym typeface="Akzidenz-Grotesk Pro Regular"/>
              </a:rPr>
              <a:t>Леонидов</a:t>
            </a:r>
          </a:p>
          <a:p>
            <a:pPr lvl="0" defTabSz="900112">
              <a:lnSpc>
                <a:spcPts val="2400"/>
              </a:lnSpc>
            </a:pPr>
            <a:r>
              <a:rPr lang="ru-RU" sz="2000" dirty="0" smtClean="0">
                <a:solidFill>
                  <a:srgbClr val="FFFFFF"/>
                </a:solidFill>
                <a:latin typeface="Akzidenz-Grotesk Pro Regular"/>
                <a:ea typeface="+mj-ea"/>
                <a:cs typeface="+mj-cs"/>
                <a:sym typeface="Akzidenz-Grotesk Pro Regular"/>
              </a:rPr>
              <a:t>Константин Владимирович</a:t>
            </a:r>
            <a:endParaRPr sz="2000" dirty="0">
              <a:solidFill>
                <a:srgbClr val="FFFFFF"/>
              </a:solidFill>
              <a:latin typeface="Akzidenz-Grotesk Pro Regular"/>
              <a:ea typeface="+mj-ea"/>
              <a:cs typeface="+mj-cs"/>
              <a:sym typeface="Akzidenz-Grotesk Pro Regular"/>
            </a:endParaRPr>
          </a:p>
        </p:txBody>
      </p:sp>
      <p:sp>
        <p:nvSpPr>
          <p:cNvPr id="10" name="Shape 118"/>
          <p:cNvSpPr/>
          <p:nvPr/>
        </p:nvSpPr>
        <p:spPr>
          <a:xfrm>
            <a:off x="355600" y="1841071"/>
            <a:ext cx="7096720" cy="1198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900112">
              <a:lnSpc>
                <a:spcPts val="4000"/>
              </a:lnSpc>
              <a:defRPr sz="3800" u="sng">
                <a:solidFill>
                  <a:srgbClr val="FFFFFF"/>
                </a:solidFill>
                <a:latin typeface="Akzidenz-Grotesk Pro Med"/>
                <a:ea typeface="Akzidenz-Grotesk Pro Med"/>
                <a:cs typeface="Akzidenz-Grotesk Pro Med"/>
                <a:sym typeface="Akzidenz-Grotesk Pro Med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lang="ru-RU" sz="2400" u="none" dirty="0" smtClean="0">
                <a:solidFill>
                  <a:srgbClr val="FFFFFF"/>
                </a:solidFill>
              </a:rPr>
              <a:t>«Роль стандартов в техническом регулировании» </a:t>
            </a:r>
            <a:endParaRPr sz="2400" u="none" dirty="0">
              <a:solidFill>
                <a:srgbClr val="FFFFFF"/>
              </a:solidFill>
            </a:endParaRPr>
          </a:p>
        </p:txBody>
      </p:sp>
      <p:pic>
        <p:nvPicPr>
          <p:cNvPr id="4" name="pasted-image.pdf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14003" y="5905847"/>
            <a:ext cx="761182" cy="61443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418631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hape 61"/>
          <p:cNvCxnSpPr>
            <a:stCxn id="50" idx="3"/>
            <a:endCxn id="48" idx="0"/>
          </p:cNvCxnSpPr>
          <p:nvPr/>
        </p:nvCxnSpPr>
        <p:spPr>
          <a:xfrm>
            <a:off x="6262092" y="3023195"/>
            <a:ext cx="434144" cy="637770"/>
          </a:xfrm>
          <a:prstGeom prst="bentConnector2">
            <a:avLst/>
          </a:prstGeom>
          <a:noFill/>
          <a:ln w="25400" cap="flat">
            <a:solidFill>
              <a:srgbClr val="00CCFF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Shape 59"/>
          <p:cNvCxnSpPr>
            <a:stCxn id="50" idx="1"/>
            <a:endCxn id="34" idx="0"/>
          </p:cNvCxnSpPr>
          <p:nvPr/>
        </p:nvCxnSpPr>
        <p:spPr>
          <a:xfrm rot="10800000" flipV="1">
            <a:off x="2519772" y="3023195"/>
            <a:ext cx="429952" cy="637768"/>
          </a:xfrm>
          <a:prstGeom prst="bentConnector2">
            <a:avLst/>
          </a:prstGeom>
          <a:noFill/>
          <a:ln w="25400" cap="flat">
            <a:solidFill>
              <a:srgbClr val="00CCFF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xfrm>
            <a:off x="359999" y="908720"/>
            <a:ext cx="8428402" cy="369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1</a:t>
            </a:r>
            <a:r>
              <a:rPr lang="ru-RU" dirty="0" smtClean="0"/>
              <a:t>. </a:t>
            </a:r>
            <a:r>
              <a:rPr lang="ru-RU" dirty="0" smtClean="0"/>
              <a:t>Роль стандартов в техническом регулировании</a:t>
            </a:r>
            <a:endParaRPr dirty="0"/>
          </a:p>
        </p:txBody>
      </p:sp>
      <p:sp>
        <p:nvSpPr>
          <p:cNvPr id="174" name="Shape 174"/>
          <p:cNvSpPr>
            <a:spLocks noGrp="1"/>
          </p:cNvSpPr>
          <p:nvPr>
            <p:ph type="sldNum" sz="quarter" idx="2"/>
          </p:nvPr>
        </p:nvSpPr>
        <p:spPr>
          <a:xfrm>
            <a:off x="8510588" y="339725"/>
            <a:ext cx="304801" cy="1651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 smtClean="0"/>
              <a:pPr lvl="0">
                <a:defRPr sz="1800"/>
              </a:pPr>
              <a:t>2</a:t>
            </a:fld>
            <a:endParaRPr sz="100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39552" y="1556792"/>
            <a:ext cx="3960440" cy="1042809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25400" cap="flat">
            <a:solidFill>
              <a:srgbClr val="7E7B79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rtl="0" latinLnBrk="1" hangingPunct="0"/>
            <a:endParaRPr lang="ru-RU" sz="1400" b="1" dirty="0" smtClean="0">
              <a:solidFill>
                <a:schemeClr val="bg1"/>
              </a:solidFill>
              <a:latin typeface="+mj-lt"/>
            </a:endParaRPr>
          </a:p>
          <a:p>
            <a:pPr algn="ctr" rtl="0" latinLnBrk="1" hangingPunct="0"/>
            <a:endParaRPr lang="ru-RU" sz="1400" b="1" dirty="0" smtClean="0">
              <a:solidFill>
                <a:schemeClr val="bg1"/>
              </a:solidFill>
              <a:latin typeface="+mj-lt"/>
            </a:endParaRPr>
          </a:p>
          <a:p>
            <a:pPr algn="ctr" rtl="0" latinLnBrk="1" hangingPunct="0"/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Договор о Евразийском </a:t>
            </a:r>
          </a:p>
          <a:p>
            <a:pPr algn="ctr" rtl="0" latinLnBrk="1" hangingPunct="0"/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экономическом союзе </a:t>
            </a:r>
          </a:p>
          <a:p>
            <a:pPr algn="ctr" rtl="0" latinLnBrk="1" hangingPunct="0"/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от 29.05.2014 г.</a:t>
            </a:r>
            <a:endParaRPr lang="ru-RU" sz="1600" b="1" dirty="0" smtClean="0">
              <a:solidFill>
                <a:schemeClr val="bg1"/>
              </a:solidFill>
              <a:latin typeface="+mj-lt"/>
            </a:endParaRPr>
          </a:p>
          <a:p>
            <a:pPr algn="l" rtl="0" latinLnBrk="1" hangingPunct="0"/>
            <a:endParaRPr lang="ru-RU" sz="1200" dirty="0" smtClean="0">
              <a:solidFill>
                <a:srgbClr val="000000"/>
              </a:solidFill>
              <a:latin typeface="+mj-lt"/>
            </a:endParaRPr>
          </a:p>
          <a:p>
            <a:pPr algn="l" rtl="0" latinLnBrk="1" hangingPunct="0"/>
            <a:endParaRPr lang="ru-RU" sz="12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0" name="Shape 171"/>
          <p:cNvSpPr/>
          <p:nvPr/>
        </p:nvSpPr>
        <p:spPr>
          <a:xfrm>
            <a:off x="6084168" y="55707"/>
            <a:ext cx="2868488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endParaRPr lang="ru-RU" sz="1100" dirty="0" smtClean="0"/>
          </a:p>
          <a:p>
            <a:pPr lvl="0">
              <a:defRPr sz="1800"/>
            </a:pPr>
            <a:r>
              <a:rPr lang="ru-RU" sz="1100" dirty="0" smtClean="0"/>
              <a:t>«</a:t>
            </a:r>
            <a:r>
              <a:rPr lang="ru-RU" sz="1100" dirty="0"/>
              <a:t>Стандарты как элемент промышленной политики»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16016" y="1556792"/>
            <a:ext cx="3960440" cy="1042809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25400" cap="flat">
            <a:solidFill>
              <a:srgbClr val="7E7B79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rtl="0" latinLnBrk="1" hangingPunct="0"/>
            <a:endParaRPr lang="ru-RU" sz="1600" b="1" dirty="0" smtClean="0">
              <a:solidFill>
                <a:schemeClr val="bg1"/>
              </a:solidFill>
              <a:latin typeface="+mj-lt"/>
            </a:endParaRPr>
          </a:p>
          <a:p>
            <a:pPr algn="ctr" rtl="0" latinLnBrk="1" hangingPunct="0"/>
            <a:endParaRPr lang="ru-RU" sz="1600" b="1" dirty="0" smtClean="0">
              <a:solidFill>
                <a:schemeClr val="bg1"/>
              </a:solidFill>
              <a:latin typeface="+mj-lt"/>
            </a:endParaRPr>
          </a:p>
          <a:p>
            <a:pPr algn="ctr" rtl="0" latinLnBrk="1" hangingPunct="0"/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Федеральный закон 184-ФЗ</a:t>
            </a:r>
          </a:p>
          <a:p>
            <a:pPr algn="ctr" rtl="0" latinLnBrk="1" hangingPunct="0"/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«О техническом регулировании»</a:t>
            </a:r>
            <a:endParaRPr lang="ru-RU" sz="1600" b="1" dirty="0" smtClean="0">
              <a:solidFill>
                <a:schemeClr val="bg1"/>
              </a:solidFill>
              <a:latin typeface="+mj-lt"/>
            </a:endParaRPr>
          </a:p>
          <a:p>
            <a:pPr algn="l" rtl="0" latinLnBrk="1" hangingPunct="0"/>
            <a:endParaRPr lang="ru-RU" sz="1600" dirty="0" smtClean="0">
              <a:solidFill>
                <a:srgbClr val="000000"/>
              </a:solidFill>
              <a:latin typeface="+mj-lt"/>
            </a:endParaRPr>
          </a:p>
          <a:p>
            <a:pPr algn="l" rtl="0" latinLnBrk="1" hangingPunct="0"/>
            <a:endParaRPr lang="ru-RU" sz="1600" dirty="0" smtClean="0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539552" y="3645022"/>
            <a:ext cx="3960440" cy="648073"/>
            <a:chOff x="414090" y="1634427"/>
            <a:chExt cx="3278641" cy="145942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414090" y="1634427"/>
              <a:ext cx="3278641" cy="1459421"/>
            </a:xfrm>
            <a:prstGeom prst="roundRect">
              <a:avLst>
                <a:gd name="adj" fmla="val 10000"/>
              </a:avLst>
            </a:prstGeom>
            <a:solidFill>
              <a:srgbClr val="FF149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456835" y="1670325"/>
              <a:ext cx="3193151" cy="1373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400" b="1" kern="1200" cap="small" dirty="0" smtClean="0">
                  <a:latin typeface="+mj-lt"/>
                </a:rPr>
                <a:t>Технические регламенты Таможенного </a:t>
              </a:r>
              <a:r>
                <a:rPr lang="ru-RU" sz="1400" b="1" kern="1200" cap="small" dirty="0" smtClean="0">
                  <a:latin typeface="+mj-lt"/>
                </a:rPr>
                <a:t>Союза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600" b="1" kern="1200" cap="small" dirty="0" smtClean="0">
                  <a:latin typeface="+mj-lt"/>
                </a:rPr>
                <a:t>(</a:t>
              </a:r>
              <a:r>
                <a:rPr lang="ru-RU" sz="1600" b="1" kern="1200" cap="small" dirty="0" smtClean="0">
                  <a:latin typeface="+mj-lt"/>
                </a:rPr>
                <a:t>42 </a:t>
              </a:r>
              <a:r>
                <a:rPr lang="ru-RU" sz="1600" b="1" kern="1200" cap="small" dirty="0" smtClean="0">
                  <a:latin typeface="+mj-lt"/>
                </a:rPr>
                <a:t>ТР ТС)</a:t>
              </a:r>
              <a:endParaRPr lang="ru-RU" sz="1600" kern="1200" dirty="0">
                <a:latin typeface="+mj-lt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4716016" y="3645024"/>
            <a:ext cx="3960440" cy="648072"/>
            <a:chOff x="414090" y="1634427"/>
            <a:chExt cx="3278641" cy="1459421"/>
          </a:xfrm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414090" y="1634427"/>
              <a:ext cx="3278641" cy="1459421"/>
            </a:xfrm>
            <a:prstGeom prst="roundRect">
              <a:avLst>
                <a:gd name="adj" fmla="val 10000"/>
              </a:avLst>
            </a:prstGeom>
            <a:solidFill>
              <a:srgbClr val="FF149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Скругленный прямоугольник 4"/>
            <p:cNvSpPr/>
            <p:nvPr/>
          </p:nvSpPr>
          <p:spPr>
            <a:xfrm>
              <a:off x="456835" y="1670325"/>
              <a:ext cx="3193151" cy="1373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400" b="1" kern="1200" cap="small" dirty="0" smtClean="0">
                  <a:latin typeface="+mj-lt"/>
                </a:rPr>
                <a:t>Национальные технические </a:t>
              </a:r>
              <a:r>
                <a:rPr lang="ru-RU" sz="1400" b="1" kern="1200" cap="small" dirty="0" smtClean="0">
                  <a:latin typeface="+mj-lt"/>
                </a:rPr>
                <a:t>регламенты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600" b="1" kern="1200" cap="small" dirty="0" smtClean="0">
                  <a:latin typeface="+mj-lt"/>
                </a:rPr>
                <a:t>(7 </a:t>
              </a:r>
              <a:r>
                <a:rPr lang="ru-RU" sz="1600" b="1" kern="1200" cap="small" dirty="0" smtClean="0">
                  <a:latin typeface="+mj-lt"/>
                </a:rPr>
                <a:t>ТР </a:t>
              </a:r>
              <a:r>
                <a:rPr lang="ru-RU" sz="1600" b="1" kern="1200" cap="small" dirty="0" smtClean="0">
                  <a:latin typeface="+mj-lt"/>
                </a:rPr>
                <a:t>РФ)</a:t>
              </a:r>
              <a:endParaRPr lang="ru-RU" sz="1600" kern="1200" dirty="0">
                <a:latin typeface="+mj-lt"/>
              </a:endParaRPr>
            </a:p>
          </p:txBody>
        </p:sp>
      </p:grpSp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588318" y="4941168"/>
          <a:ext cx="8064896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/>
                <a:gridCol w="4032448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  <a:sym typeface="Akzidenz-Grotesk Pro Regular"/>
                        </a:rPr>
                        <a:t>перечни документов по стандартизации, в результате применения которых на добровольной основе обеспечивается соблюдение требований технических регламентов</a:t>
                      </a: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  <a:sym typeface="Akzidenz-Grotesk Pro Regular"/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  <a:sym typeface="Akzidenz-Grotesk Pro Regular"/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  <a:sym typeface="Akzidenz-Grotesk Pro Regular"/>
                      </a:endParaRPr>
                    </a:p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  <a:sym typeface="Akzidenz-Grotesk Pro Regular"/>
                        </a:rPr>
                        <a:t>(добровольное применение)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  <a:sym typeface="Akzidenz-Grotesk Pro Regular"/>
                        </a:rPr>
                        <a:t>перечни международных и региональных (межгосударственных) стандартов, а в случае их отсутствия - национальных (государственных) стандартов, содержащих правила и методы исследований (испытаний) и измерений, в том числе правила отбора образцов</a:t>
                      </a: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  <a:sym typeface="Akzidenz-Grotesk Pro Regular"/>
                      </a:endParaRPr>
                    </a:p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  <a:sym typeface="Akzidenz-Grotesk Pro Regular"/>
                        </a:rPr>
                        <a:t>(обязательное применение)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949724" y="2852936"/>
            <a:ext cx="3312368" cy="340517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12700" cap="flat">
            <a:solidFill>
              <a:schemeClr val="tx1"/>
            </a:solidFill>
            <a:prstDash val="lg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Verdana"/>
                <a:cs typeface="Verdana"/>
                <a:sym typeface="Verdana"/>
              </a:rPr>
              <a:t>ЕДИНЫЙ ПЕРЕЧЕНЬ ПРОДУКЦИИ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Verdana"/>
              <a:cs typeface="Verdana"/>
              <a:sym typeface="Verdana"/>
            </a:endParaRPr>
          </a:p>
        </p:txBody>
      </p:sp>
      <p:cxnSp>
        <p:nvCxnSpPr>
          <p:cNvPr id="56" name="Shape 55"/>
          <p:cNvCxnSpPr>
            <a:stCxn id="23" idx="2"/>
            <a:endCxn id="50" idx="1"/>
          </p:cNvCxnSpPr>
          <p:nvPr/>
        </p:nvCxnSpPr>
        <p:spPr>
          <a:xfrm rot="16200000" flipH="1">
            <a:off x="2522951" y="2596422"/>
            <a:ext cx="423594" cy="429952"/>
          </a:xfrm>
          <a:prstGeom prst="bentConnector2">
            <a:avLst/>
          </a:prstGeom>
          <a:noFill/>
          <a:ln w="25400" cap="flat">
            <a:solidFill>
              <a:srgbClr val="00CCFF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hape 57"/>
          <p:cNvCxnSpPr>
            <a:stCxn id="27" idx="2"/>
            <a:endCxn id="50" idx="3"/>
          </p:cNvCxnSpPr>
          <p:nvPr/>
        </p:nvCxnSpPr>
        <p:spPr>
          <a:xfrm rot="5400000">
            <a:off x="6267367" y="2594326"/>
            <a:ext cx="423594" cy="434144"/>
          </a:xfrm>
          <a:prstGeom prst="bentConnector2">
            <a:avLst/>
          </a:prstGeom>
          <a:noFill/>
          <a:ln w="25400" cap="flat">
            <a:solidFill>
              <a:srgbClr val="00CCFF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Соединительная линия уступом 64"/>
          <p:cNvCxnSpPr>
            <a:stCxn id="33" idx="2"/>
            <a:endCxn id="63" idx="0"/>
          </p:cNvCxnSpPr>
          <p:nvPr/>
        </p:nvCxnSpPr>
        <p:spPr>
          <a:xfrm rot="16200000" flipH="1">
            <a:off x="3366913" y="3445953"/>
            <a:ext cx="403474" cy="2097757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rgbClr val="00CCFF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9" name="Соединительная линия уступом 68"/>
          <p:cNvCxnSpPr>
            <a:stCxn id="47" idx="2"/>
            <a:endCxn id="63" idx="0"/>
          </p:cNvCxnSpPr>
          <p:nvPr/>
        </p:nvCxnSpPr>
        <p:spPr>
          <a:xfrm rot="5400000">
            <a:off x="5455147" y="3455479"/>
            <a:ext cx="403473" cy="2078707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rgbClr val="00CCFF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3" name="Стрелка вниз 62"/>
          <p:cNvSpPr/>
          <p:nvPr/>
        </p:nvSpPr>
        <p:spPr>
          <a:xfrm>
            <a:off x="4509517" y="4696569"/>
            <a:ext cx="216024" cy="216024"/>
          </a:xfrm>
          <a:prstGeom prst="downArrow">
            <a:avLst/>
          </a:prstGeom>
          <a:solidFill>
            <a:srgbClr val="00CCFF"/>
          </a:solidFill>
          <a:ln w="25400" cap="flat">
            <a:solidFill>
              <a:srgbClr val="00CCFF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3493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sldNum" sz="quarter" idx="2"/>
          </p:nvPr>
        </p:nvSpPr>
        <p:spPr>
          <a:xfrm>
            <a:off x="8510588" y="339725"/>
            <a:ext cx="304801" cy="1651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 smtClean="0"/>
              <a:pPr lvl="0">
                <a:defRPr sz="1800"/>
              </a:pPr>
              <a:t>3</a:t>
            </a:fld>
            <a:endParaRPr sz="100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3393357489"/>
              </p:ext>
            </p:extLst>
          </p:nvPr>
        </p:nvGraphicFramePr>
        <p:xfrm>
          <a:off x="323528" y="1124744"/>
          <a:ext cx="645654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Shape 171"/>
          <p:cNvSpPr/>
          <p:nvPr/>
        </p:nvSpPr>
        <p:spPr>
          <a:xfrm>
            <a:off x="6096000" y="240903"/>
            <a:ext cx="2336800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lang="ru-RU" sz="1100" dirty="0" smtClean="0">
                <a:latin typeface="+mj-lt"/>
              </a:rPr>
              <a:t>«Стандарты как элемент промышленной политики»</a:t>
            </a:r>
            <a:endParaRPr sz="1100" dirty="0">
              <a:latin typeface="+mj-lt"/>
            </a:endParaRPr>
          </a:p>
        </p:txBody>
      </p:sp>
      <p:sp>
        <p:nvSpPr>
          <p:cNvPr id="7" name="Shape 172"/>
          <p:cNvSpPr txBox="1">
            <a:spLocks/>
          </p:cNvSpPr>
          <p:nvPr/>
        </p:nvSpPr>
        <p:spPr>
          <a:xfrm>
            <a:off x="359999" y="908720"/>
            <a:ext cx="8428402" cy="369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-5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kzidenz-Grotesk Pro Med"/>
                <a:ea typeface="Akzidenz-Grotesk Pro Med"/>
                <a:cs typeface="Akzidenz-Grotesk Pro Med"/>
                <a:sym typeface="Akzidenz-Grotesk Pro Med"/>
              </a:rPr>
              <a:t>2. Взаимосвязь технических регламентов и стандартов</a:t>
            </a:r>
            <a:endParaRPr kumimoji="0" lang="ru-RU" sz="2200" b="0" i="0" u="none" strike="noStrike" kern="0" cap="none" spc="-5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kzidenz-Grotesk Pro Med"/>
              <a:ea typeface="Akzidenz-Grotesk Pro Med"/>
              <a:cs typeface="Akzidenz-Grotesk Pro Med"/>
              <a:sym typeface="Akzidenz-Grotesk Pro Med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5310624" y="3685480"/>
          <a:ext cx="4799856" cy="3271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35648" y="3520440"/>
            <a:ext cx="2232248" cy="340517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 w="12700" cap="flat">
            <a:solidFill>
              <a:schemeClr val="tx1"/>
            </a:solidFill>
            <a:prstDash val="lg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Verdana"/>
                <a:cs typeface="Verdana"/>
                <a:sym typeface="Verdana"/>
              </a:rPr>
              <a:t>Проблематика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25217" y="4725144"/>
            <a:ext cx="5968681" cy="61614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Департамент государственной политики в области технического регулирования, стандартизации и обеспечения единства измерений</a:t>
            </a:r>
          </a:p>
          <a:p>
            <a:pPr algn="ctr"/>
            <a:endParaRPr lang="ru-RU" sz="1800" b="1" dirty="0" smtClean="0">
              <a:solidFill>
                <a:schemeClr val="bg1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www.minpromtorg.gov.ru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Текст 1"/>
          <p:cNvSpPr txBox="1">
            <a:spLocks/>
          </p:cNvSpPr>
          <p:nvPr/>
        </p:nvSpPr>
        <p:spPr>
          <a:xfrm>
            <a:off x="1850685" y="2729111"/>
            <a:ext cx="5558202" cy="61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/>
          <a:p>
            <a:pPr marL="0" marR="0" lvl="0" indent="0" algn="ctr" defTabSz="900112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kzidenz-Grotesk Pro Regular"/>
              </a:rPr>
              <a:t>БЛАГОДАРЮ ЗА ВНИМАНИЕ!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  <a:sym typeface="Akzidenz-Grotesk Pro Regular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52680" y="293982"/>
            <a:ext cx="2066315" cy="461663"/>
            <a:chOff x="352680" y="293982"/>
            <a:chExt cx="2066315" cy="461663"/>
          </a:xfrm>
        </p:grpSpPr>
        <p:pic>
          <p:nvPicPr>
            <p:cNvPr id="6" name="Рисунок 5" descr="logo_white_s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2680" y="373450"/>
              <a:ext cx="293998" cy="252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53213" y="435617"/>
              <a:ext cx="7720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ru-RU" sz="1200" b="1" dirty="0" smtClean="0">
                  <a:solidFill>
                    <a:schemeClr val="bg1"/>
                  </a:solidFill>
                  <a:latin typeface="+mj-lt"/>
                </a:rPr>
                <a:t>РОССИИ</a:t>
              </a:r>
              <a:endParaRPr kumimoji="0" lang="ru-RU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sym typeface="Verdan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4995" y="293982"/>
              <a:ext cx="1764000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ru-RU" sz="1200" b="1" dirty="0" smtClean="0">
                  <a:solidFill>
                    <a:schemeClr val="bg1"/>
                  </a:solidFill>
                  <a:latin typeface="+mj-lt"/>
                </a:rPr>
                <a:t>МИНПРОМТОРГ      </a:t>
              </a:r>
            </a:p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kzidenz-Grotesk Pro Regular"/>
        <a:ea typeface="Akzidenz-Grotesk Pro Regular"/>
        <a:cs typeface="Akzidenz-Grotesk Pro Regular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kzidenz-Grotesk Pro Regular"/>
        <a:ea typeface="Akzidenz-Grotesk Pro Regular"/>
        <a:cs typeface="Akzidenz-Grotesk Pro Regular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3248</TotalTime>
  <Words>229</Words>
  <Application>Microsoft Office PowerPoint</Application>
  <PresentationFormat>Экран (4:3)</PresentationFormat>
  <Paragraphs>50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Default</vt:lpstr>
      <vt:lpstr>Слайд 1</vt:lpstr>
      <vt:lpstr>1. Роль стандартов в техническом регулировании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Солдатов Виталий Александрович</dc:creator>
  <cp:lastModifiedBy>soldatov</cp:lastModifiedBy>
  <cp:revision>310</cp:revision>
  <cp:lastPrinted>2016-05-27T12:59:11Z</cp:lastPrinted>
  <dcterms:modified xsi:type="dcterms:W3CDTF">2017-05-26T12:59:53Z</dcterms:modified>
</cp:coreProperties>
</file>